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58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9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4.png"/><Relationship Id="rId5" Type="http://schemas.openxmlformats.org/officeDocument/2006/relationships/image" Target="../media/image270.png"/><Relationship Id="rId10" Type="http://schemas.openxmlformats.org/officeDocument/2006/relationships/image" Target="../media/image273.png"/><Relationship Id="rId4" Type="http://schemas.openxmlformats.org/officeDocument/2006/relationships/image" Target="../media/image261.png"/><Relationship Id="rId9" Type="http://schemas.openxmlformats.org/officeDocument/2006/relationships/image" Target="../media/image2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4.png"/><Relationship Id="rId10" Type="http://schemas.openxmlformats.org/officeDocument/2006/relationships/image" Target="../media/image280.png"/><Relationship Id="rId4" Type="http://schemas.openxmlformats.org/officeDocument/2006/relationships/image" Target="../media/image269.png"/><Relationship Id="rId9" Type="http://schemas.openxmlformats.org/officeDocument/2006/relationships/image" Target="../media/image2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12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85.png"/><Relationship Id="rId5" Type="http://schemas.openxmlformats.org/officeDocument/2006/relationships/image" Target="../media/image274.png"/><Relationship Id="rId10" Type="http://schemas.openxmlformats.org/officeDocument/2006/relationships/image" Target="../media/image278.png"/><Relationship Id="rId4" Type="http://schemas.openxmlformats.org/officeDocument/2006/relationships/image" Target="../media/image269.png"/><Relationship Id="rId9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12.png"/><Relationship Id="rId1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07.png"/><Relationship Id="rId12" Type="http://schemas.openxmlformats.org/officeDocument/2006/relationships/image" Target="../media/image311.png"/><Relationship Id="rId17" Type="http://schemas.openxmlformats.org/officeDocument/2006/relationships/image" Target="../media/image31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10.png"/><Relationship Id="rId5" Type="http://schemas.openxmlformats.org/officeDocument/2006/relationships/image" Target="../media/image299.png"/><Relationship Id="rId15" Type="http://schemas.openxmlformats.org/officeDocument/2006/relationships/image" Target="../media/image300.pn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8.png"/><Relationship Id="rId7" Type="http://schemas.openxmlformats.org/officeDocument/2006/relationships/image" Target="../media/image298.png"/><Relationship Id="rId12" Type="http://schemas.openxmlformats.org/officeDocument/2006/relationships/image" Target="../media/image326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5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19.png"/><Relationship Id="rId9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Relationship Id="rId9" Type="http://schemas.openxmlformats.org/officeDocument/2006/relationships/image" Target="../media/image3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38.png"/><Relationship Id="rId7" Type="http://schemas.openxmlformats.org/officeDocument/2006/relationships/image" Target="../media/image428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11" Type="http://schemas.openxmlformats.org/officeDocument/2006/relationships/image" Target="../media/image368.png"/><Relationship Id="rId5" Type="http://schemas.openxmlformats.org/officeDocument/2006/relationships/image" Target="../media/image426.png"/><Relationship Id="rId10" Type="http://schemas.openxmlformats.org/officeDocument/2006/relationships/image" Target="../media/image370.png"/><Relationship Id="rId4" Type="http://schemas.openxmlformats.org/officeDocument/2006/relationships/image" Target="../media/image439.png"/><Relationship Id="rId9" Type="http://schemas.openxmlformats.org/officeDocument/2006/relationships/image" Target="../media/image4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40070" y="4658697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06" y="4920307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24053</TotalTime>
  <Words>1775</Words>
  <Application>Microsoft Office PowerPoint</Application>
  <PresentationFormat>Widescreen</PresentationFormat>
  <Paragraphs>517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260</cp:revision>
  <dcterms:created xsi:type="dcterms:W3CDTF">2022-07-26T19:04:22Z</dcterms:created>
  <dcterms:modified xsi:type="dcterms:W3CDTF">2023-11-20T23:38:31Z</dcterms:modified>
</cp:coreProperties>
</file>